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8565-7289-44E2-A8EC-F7A71A5EB4C2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9A5CD-D35E-4C77-9731-5C049A175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460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8565-7289-44E2-A8EC-F7A71A5EB4C2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9A5CD-D35E-4C77-9731-5C049A175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40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8565-7289-44E2-A8EC-F7A71A5EB4C2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9A5CD-D35E-4C77-9731-5C049A175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09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8565-7289-44E2-A8EC-F7A71A5EB4C2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9A5CD-D35E-4C77-9731-5C049A175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25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8565-7289-44E2-A8EC-F7A71A5EB4C2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9A5CD-D35E-4C77-9731-5C049A175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026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8565-7289-44E2-A8EC-F7A71A5EB4C2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9A5CD-D35E-4C77-9731-5C049A175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40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8565-7289-44E2-A8EC-F7A71A5EB4C2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9A5CD-D35E-4C77-9731-5C049A175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8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8565-7289-44E2-A8EC-F7A71A5EB4C2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9A5CD-D35E-4C77-9731-5C049A175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7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8565-7289-44E2-A8EC-F7A71A5EB4C2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9A5CD-D35E-4C77-9731-5C049A175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7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8565-7289-44E2-A8EC-F7A71A5EB4C2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9A5CD-D35E-4C77-9731-5C049A175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33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8565-7289-44E2-A8EC-F7A71A5EB4C2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9A5CD-D35E-4C77-9731-5C049A175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9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28565-7289-44E2-A8EC-F7A71A5EB4C2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9A5CD-D35E-4C77-9731-5C049A175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5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11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75433" y="1115106"/>
            <a:ext cx="17612975" cy="356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9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Nacho</dc:creator>
  <cp:lastModifiedBy>Nacho</cp:lastModifiedBy>
  <cp:revision>1</cp:revision>
  <dcterms:created xsi:type="dcterms:W3CDTF">2015-03-30T13:12:24Z</dcterms:created>
  <dcterms:modified xsi:type="dcterms:W3CDTF">2015-03-30T13:14:12Z</dcterms:modified>
</cp:coreProperties>
</file>